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9" r:id="rId1"/>
  </p:sldMasterIdLst>
  <p:sldIdLst>
    <p:sldId id="256" r:id="rId2"/>
    <p:sldId id="257" r:id="rId3"/>
    <p:sldId id="258" r:id="rId4"/>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056" autoAdjust="0"/>
    <p:restoredTop sz="90952" autoAdjust="0"/>
  </p:normalViewPr>
  <p:slideViewPr>
    <p:cSldViewPr>
      <p:cViewPr varScale="1">
        <p:scale>
          <a:sx n="100" d="100"/>
          <a:sy n="100" d="100"/>
        </p:scale>
        <p:origin x="162" y="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384E5FDA-466B-3607-9BEA-B2099DA55E24}"/>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BC2F08AE-C1F4-1941-3393-58F4A1B83370}"/>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C2A50E6-8BD0-FEDC-B041-6F4458694226}"/>
              </a:ext>
            </a:extLst>
          </p:cNvPr>
          <p:cNvSpPr>
            <a:spLocks noGrp="1"/>
          </p:cNvSpPr>
          <p:nvPr>
            <p:ph type="sldNum" sz="quarter" idx="12"/>
          </p:nvPr>
        </p:nvSpPr>
        <p:spPr/>
        <p:txBody>
          <a:bodyPr/>
          <a:lstStyle>
            <a:lvl1pPr>
              <a:defRPr/>
            </a:lvl1pPr>
          </a:lstStyle>
          <a:p>
            <a:pPr>
              <a:defRPr/>
            </a:pPr>
            <a:fld id="{3004D016-5D52-4255-92BF-CCB22BFCEEFD}" type="slidenum">
              <a:rPr lang="en-US" altLang="en-US"/>
              <a:pPr>
                <a:defRPr/>
              </a:pPr>
              <a:t>‹#›</a:t>
            </a:fld>
            <a:endParaRPr lang="en-US" altLang="en-US"/>
          </a:p>
        </p:txBody>
      </p:sp>
    </p:spTree>
    <p:extLst>
      <p:ext uri="{BB962C8B-B14F-4D97-AF65-F5344CB8AC3E}">
        <p14:creationId xmlns:p14="http://schemas.microsoft.com/office/powerpoint/2010/main" val="2301879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6C0A253-D118-DD6D-9EE5-583A8AB63371}"/>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47A02411-880D-9261-297E-2CBE09ED2B91}"/>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C5BFDF1-D9CF-7B17-116F-882CC5B4603A}"/>
              </a:ext>
            </a:extLst>
          </p:cNvPr>
          <p:cNvSpPr>
            <a:spLocks noGrp="1"/>
          </p:cNvSpPr>
          <p:nvPr>
            <p:ph type="sldNum" sz="quarter" idx="12"/>
          </p:nvPr>
        </p:nvSpPr>
        <p:spPr/>
        <p:txBody>
          <a:bodyPr/>
          <a:lstStyle>
            <a:lvl1pPr>
              <a:defRPr/>
            </a:lvl1pPr>
          </a:lstStyle>
          <a:p>
            <a:pPr>
              <a:defRPr/>
            </a:pPr>
            <a:fld id="{F8283382-28DE-406D-B516-CEB58DA1E4F6}" type="slidenum">
              <a:rPr lang="en-US" altLang="en-US"/>
              <a:pPr>
                <a:defRPr/>
              </a:pPr>
              <a:t>‹#›</a:t>
            </a:fld>
            <a:endParaRPr lang="en-US" altLang="en-US"/>
          </a:p>
        </p:txBody>
      </p:sp>
    </p:spTree>
    <p:extLst>
      <p:ext uri="{BB962C8B-B14F-4D97-AF65-F5344CB8AC3E}">
        <p14:creationId xmlns:p14="http://schemas.microsoft.com/office/powerpoint/2010/main" val="3713399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9047C8D-45A7-9816-C385-1C8440E024AF}"/>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72C41A9E-FB50-0AF8-B250-0BDF5FC9DBF4}"/>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F87CFDFE-5D11-0968-4340-707301B1CACC}"/>
              </a:ext>
            </a:extLst>
          </p:cNvPr>
          <p:cNvSpPr>
            <a:spLocks noGrp="1"/>
          </p:cNvSpPr>
          <p:nvPr>
            <p:ph type="sldNum" sz="quarter" idx="12"/>
          </p:nvPr>
        </p:nvSpPr>
        <p:spPr/>
        <p:txBody>
          <a:bodyPr/>
          <a:lstStyle>
            <a:lvl1pPr>
              <a:defRPr/>
            </a:lvl1pPr>
          </a:lstStyle>
          <a:p>
            <a:pPr>
              <a:defRPr/>
            </a:pPr>
            <a:fld id="{0278BDCC-0D9E-4937-AD33-9B2E118090E6}" type="slidenum">
              <a:rPr lang="en-US" altLang="en-US"/>
              <a:pPr>
                <a:defRPr/>
              </a:pPr>
              <a:t>‹#›</a:t>
            </a:fld>
            <a:endParaRPr lang="en-US" altLang="en-US"/>
          </a:p>
        </p:txBody>
      </p:sp>
    </p:spTree>
    <p:extLst>
      <p:ext uri="{BB962C8B-B14F-4D97-AF65-F5344CB8AC3E}">
        <p14:creationId xmlns:p14="http://schemas.microsoft.com/office/powerpoint/2010/main" val="4137759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D9EF8C7-7914-C986-D726-0B96301169C0}"/>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CF87037D-5102-E4FA-C999-134C1E117AA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95B71D9-3EBF-4335-5CAD-094C64C08BC3}"/>
              </a:ext>
            </a:extLst>
          </p:cNvPr>
          <p:cNvSpPr>
            <a:spLocks noGrp="1"/>
          </p:cNvSpPr>
          <p:nvPr>
            <p:ph type="sldNum" sz="quarter" idx="12"/>
          </p:nvPr>
        </p:nvSpPr>
        <p:spPr/>
        <p:txBody>
          <a:bodyPr/>
          <a:lstStyle>
            <a:lvl1pPr>
              <a:defRPr/>
            </a:lvl1pPr>
          </a:lstStyle>
          <a:p>
            <a:pPr>
              <a:defRPr/>
            </a:pPr>
            <a:fld id="{26383CFD-7F9F-4116-AB8B-B5EA1EDFC085}" type="slidenum">
              <a:rPr lang="en-US" altLang="en-US"/>
              <a:pPr>
                <a:defRPr/>
              </a:pPr>
              <a:t>‹#›</a:t>
            </a:fld>
            <a:endParaRPr lang="en-US" altLang="en-US"/>
          </a:p>
        </p:txBody>
      </p:sp>
    </p:spTree>
    <p:extLst>
      <p:ext uri="{BB962C8B-B14F-4D97-AF65-F5344CB8AC3E}">
        <p14:creationId xmlns:p14="http://schemas.microsoft.com/office/powerpoint/2010/main" val="1987831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39090C9-A258-E30A-342B-BDA04849E84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92FB450-9744-BCB6-9564-FD0E873BF166}"/>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3BDAD29B-2482-D5B9-7405-7F70A429A0E8}"/>
              </a:ext>
            </a:extLst>
          </p:cNvPr>
          <p:cNvSpPr>
            <a:spLocks noGrp="1"/>
          </p:cNvSpPr>
          <p:nvPr>
            <p:ph type="sldNum" sz="quarter" idx="12"/>
          </p:nvPr>
        </p:nvSpPr>
        <p:spPr/>
        <p:txBody>
          <a:bodyPr/>
          <a:lstStyle>
            <a:lvl1pPr>
              <a:defRPr/>
            </a:lvl1pPr>
          </a:lstStyle>
          <a:p>
            <a:pPr>
              <a:defRPr/>
            </a:pPr>
            <a:fld id="{572AAC14-6282-410B-9539-F090AF6EE096}" type="slidenum">
              <a:rPr lang="en-US" altLang="en-US"/>
              <a:pPr>
                <a:defRPr/>
              </a:pPr>
              <a:t>‹#›</a:t>
            </a:fld>
            <a:endParaRPr lang="en-US" altLang="en-US"/>
          </a:p>
        </p:txBody>
      </p:sp>
    </p:spTree>
    <p:extLst>
      <p:ext uri="{BB962C8B-B14F-4D97-AF65-F5344CB8AC3E}">
        <p14:creationId xmlns:p14="http://schemas.microsoft.com/office/powerpoint/2010/main" val="5226923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CA8221E-237C-4C16-ADFA-2A9D15CD63D3}"/>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1D48732F-2259-852E-F73F-8C50C22B863E}"/>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08FBBD2C-410C-C350-EFD5-8C064A9F73E4}"/>
              </a:ext>
            </a:extLst>
          </p:cNvPr>
          <p:cNvSpPr>
            <a:spLocks noGrp="1"/>
          </p:cNvSpPr>
          <p:nvPr>
            <p:ph type="sldNum" sz="quarter" idx="12"/>
          </p:nvPr>
        </p:nvSpPr>
        <p:spPr/>
        <p:txBody>
          <a:bodyPr/>
          <a:lstStyle>
            <a:lvl1pPr>
              <a:defRPr/>
            </a:lvl1pPr>
          </a:lstStyle>
          <a:p>
            <a:pPr>
              <a:defRPr/>
            </a:pPr>
            <a:fld id="{717AF330-0B7F-40F3-A6DF-E100A2611DF8}" type="slidenum">
              <a:rPr lang="en-US" altLang="en-US"/>
              <a:pPr>
                <a:defRPr/>
              </a:pPr>
              <a:t>‹#›</a:t>
            </a:fld>
            <a:endParaRPr lang="en-US" altLang="en-US"/>
          </a:p>
        </p:txBody>
      </p:sp>
    </p:spTree>
    <p:extLst>
      <p:ext uri="{BB962C8B-B14F-4D97-AF65-F5344CB8AC3E}">
        <p14:creationId xmlns:p14="http://schemas.microsoft.com/office/powerpoint/2010/main" val="1409261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B32AFAD6-0200-E9CA-134F-B393112B8735}"/>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71C252A0-6AEF-9100-6B95-1185FB53FF06}"/>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88583999-F702-A93E-89DA-B614E30E7C3E}"/>
              </a:ext>
            </a:extLst>
          </p:cNvPr>
          <p:cNvSpPr>
            <a:spLocks noGrp="1"/>
          </p:cNvSpPr>
          <p:nvPr>
            <p:ph type="sldNum" sz="quarter" idx="12"/>
          </p:nvPr>
        </p:nvSpPr>
        <p:spPr/>
        <p:txBody>
          <a:bodyPr/>
          <a:lstStyle>
            <a:lvl1pPr>
              <a:defRPr/>
            </a:lvl1pPr>
          </a:lstStyle>
          <a:p>
            <a:pPr>
              <a:defRPr/>
            </a:pPr>
            <a:fld id="{B561F1A6-5D94-4848-BB3D-53C6E70F4909}" type="slidenum">
              <a:rPr lang="en-US" altLang="en-US"/>
              <a:pPr>
                <a:defRPr/>
              </a:pPr>
              <a:t>‹#›</a:t>
            </a:fld>
            <a:endParaRPr lang="en-US" altLang="en-US"/>
          </a:p>
        </p:txBody>
      </p:sp>
    </p:spTree>
    <p:extLst>
      <p:ext uri="{BB962C8B-B14F-4D97-AF65-F5344CB8AC3E}">
        <p14:creationId xmlns:p14="http://schemas.microsoft.com/office/powerpoint/2010/main" val="663421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BACD4491-2873-8BD8-E075-F43576A3AE4F}"/>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6712ECB7-D51E-A01D-834C-E9A053B11B2F}"/>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EA7BC672-1F91-27EE-3A58-89F399DE9E32}"/>
              </a:ext>
            </a:extLst>
          </p:cNvPr>
          <p:cNvSpPr>
            <a:spLocks noGrp="1"/>
          </p:cNvSpPr>
          <p:nvPr>
            <p:ph type="sldNum" sz="quarter" idx="12"/>
          </p:nvPr>
        </p:nvSpPr>
        <p:spPr/>
        <p:txBody>
          <a:bodyPr/>
          <a:lstStyle>
            <a:lvl1pPr>
              <a:defRPr/>
            </a:lvl1pPr>
          </a:lstStyle>
          <a:p>
            <a:pPr>
              <a:defRPr/>
            </a:pPr>
            <a:fld id="{F87D44CD-E855-4229-9BF2-CD83A47FF218}" type="slidenum">
              <a:rPr lang="en-US" altLang="en-US"/>
              <a:pPr>
                <a:defRPr/>
              </a:pPr>
              <a:t>‹#›</a:t>
            </a:fld>
            <a:endParaRPr lang="en-US" altLang="en-US"/>
          </a:p>
        </p:txBody>
      </p:sp>
    </p:spTree>
    <p:extLst>
      <p:ext uri="{BB962C8B-B14F-4D97-AF65-F5344CB8AC3E}">
        <p14:creationId xmlns:p14="http://schemas.microsoft.com/office/powerpoint/2010/main" val="3342339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0FBDAFF-4E4F-A3E6-3FCE-49FED4FEBE20}"/>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5DE3EFC3-0F4A-81A3-D635-6BB251277106}"/>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97D5CCC7-9FCF-752A-EC5E-B7832E668D34}"/>
              </a:ext>
            </a:extLst>
          </p:cNvPr>
          <p:cNvSpPr>
            <a:spLocks noGrp="1"/>
          </p:cNvSpPr>
          <p:nvPr>
            <p:ph type="sldNum" sz="quarter" idx="12"/>
          </p:nvPr>
        </p:nvSpPr>
        <p:spPr/>
        <p:txBody>
          <a:bodyPr/>
          <a:lstStyle>
            <a:lvl1pPr>
              <a:defRPr/>
            </a:lvl1pPr>
          </a:lstStyle>
          <a:p>
            <a:pPr>
              <a:defRPr/>
            </a:pPr>
            <a:fld id="{98BB24CB-BF41-454C-88E1-EA96D6F238F9}" type="slidenum">
              <a:rPr lang="en-US" altLang="en-US"/>
              <a:pPr>
                <a:defRPr/>
              </a:pPr>
              <a:t>‹#›</a:t>
            </a:fld>
            <a:endParaRPr lang="en-US" altLang="en-US"/>
          </a:p>
        </p:txBody>
      </p:sp>
    </p:spTree>
    <p:extLst>
      <p:ext uri="{BB962C8B-B14F-4D97-AF65-F5344CB8AC3E}">
        <p14:creationId xmlns:p14="http://schemas.microsoft.com/office/powerpoint/2010/main" val="4032291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D2A73B56-6B20-943C-968D-A8FC7F56E7EB}"/>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F1D00508-6E5F-99E9-C988-2DFAEB5ABD1A}"/>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EBDEB3E7-D3DD-0328-A150-3777D0349FCB}"/>
              </a:ext>
            </a:extLst>
          </p:cNvPr>
          <p:cNvSpPr>
            <a:spLocks noGrp="1"/>
          </p:cNvSpPr>
          <p:nvPr>
            <p:ph type="sldNum" sz="quarter" idx="12"/>
          </p:nvPr>
        </p:nvSpPr>
        <p:spPr/>
        <p:txBody>
          <a:bodyPr/>
          <a:lstStyle>
            <a:lvl1pPr>
              <a:defRPr/>
            </a:lvl1pPr>
          </a:lstStyle>
          <a:p>
            <a:pPr>
              <a:defRPr/>
            </a:pPr>
            <a:fld id="{131B67A0-DE5C-4E81-9F77-5FC37F74B6AE}" type="slidenum">
              <a:rPr lang="en-US" altLang="en-US"/>
              <a:pPr>
                <a:defRPr/>
              </a:pPr>
              <a:t>‹#›</a:t>
            </a:fld>
            <a:endParaRPr lang="en-US" altLang="en-US"/>
          </a:p>
        </p:txBody>
      </p:sp>
    </p:spTree>
    <p:extLst>
      <p:ext uri="{BB962C8B-B14F-4D97-AF65-F5344CB8AC3E}">
        <p14:creationId xmlns:p14="http://schemas.microsoft.com/office/powerpoint/2010/main" val="27156848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3">
            <a:extLst>
              <a:ext uri="{FF2B5EF4-FFF2-40B4-BE49-F238E27FC236}">
                <a16:creationId xmlns:a16="http://schemas.microsoft.com/office/drawing/2014/main" id="{94602D68-A0D1-E4E7-8452-570885FA1204}"/>
              </a:ext>
            </a:extLst>
          </p:cNvPr>
          <p:cNvSpPr>
            <a:spLocks noGrp="1"/>
          </p:cNvSpPr>
          <p:nvPr>
            <p:ph type="dt" sz="half" idx="10"/>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1A8280B7-7284-C078-FE6D-5CA985601CD6}"/>
              </a:ext>
            </a:extLst>
          </p:cNvPr>
          <p:cNvSpPr>
            <a:spLocks noGrp="1"/>
          </p:cNvSpPr>
          <p:nvPr>
            <p:ph type="ftr" sz="quarter" idx="11"/>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DACDA1DA-0EEA-0E5D-A852-13927C909331}"/>
              </a:ext>
            </a:extLst>
          </p:cNvPr>
          <p:cNvSpPr>
            <a:spLocks noGrp="1"/>
          </p:cNvSpPr>
          <p:nvPr>
            <p:ph type="sldNum" sz="quarter" idx="12"/>
          </p:nvPr>
        </p:nvSpPr>
        <p:spPr/>
        <p:txBody>
          <a:bodyPr/>
          <a:lstStyle>
            <a:lvl1pPr>
              <a:defRPr/>
            </a:lvl1pPr>
          </a:lstStyle>
          <a:p>
            <a:pPr>
              <a:defRPr/>
            </a:pPr>
            <a:fld id="{0897F7B6-E868-4A88-AE45-54192749D653}" type="slidenum">
              <a:rPr lang="en-US" altLang="en-US"/>
              <a:pPr>
                <a:defRPr/>
              </a:pPr>
              <a:t>‹#›</a:t>
            </a:fld>
            <a:endParaRPr lang="en-US" altLang="en-US"/>
          </a:p>
        </p:txBody>
      </p:sp>
    </p:spTree>
    <p:extLst>
      <p:ext uri="{BB962C8B-B14F-4D97-AF65-F5344CB8AC3E}">
        <p14:creationId xmlns:p14="http://schemas.microsoft.com/office/powerpoint/2010/main" val="1630814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56D85C2F-60F9-2DD1-0AD3-FC18C5DC4FD5}"/>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DDBDD4C4-2032-8820-4E39-A7E1F108F33B}"/>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B9F5D31-A6FB-D615-AEC1-FE7DE058A8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5" name="Footer Placeholder 4">
            <a:extLst>
              <a:ext uri="{FF2B5EF4-FFF2-40B4-BE49-F238E27FC236}">
                <a16:creationId xmlns:a16="http://schemas.microsoft.com/office/drawing/2014/main" id="{95DB48E5-EA33-CE12-C30A-435A04A2075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en-US" altLang="en-US"/>
          </a:p>
        </p:txBody>
      </p:sp>
      <p:sp>
        <p:nvSpPr>
          <p:cNvPr id="6" name="Slide Number Placeholder 5">
            <a:extLst>
              <a:ext uri="{FF2B5EF4-FFF2-40B4-BE49-F238E27FC236}">
                <a16:creationId xmlns:a16="http://schemas.microsoft.com/office/drawing/2014/main" id="{44B525E3-28AB-AC90-C25B-2B9E77C1BB5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94147B71-40D0-42F6-B562-D532F137958A}" type="slidenum">
              <a:rPr lang="en-US" altLang="en-US"/>
              <a:pPr>
                <a:defRPr/>
              </a:pPr>
              <a:t>‹#›</a:t>
            </a:fld>
            <a:endParaRPr lang="en-US" altLang="en-US"/>
          </a:p>
        </p:txBody>
      </p:sp>
    </p:spTree>
  </p:cSld>
  <p:clrMap bg1="dk1" tx1="lt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F6537DF-BE8E-C419-27CF-F0BCEC6C5A3B}"/>
              </a:ext>
            </a:extLst>
          </p:cNvPr>
          <p:cNvSpPr>
            <a:spLocks noGrp="1"/>
          </p:cNvSpPr>
          <p:nvPr>
            <p:ph type="subTitle" idx="1"/>
          </p:nvPr>
        </p:nvSpPr>
        <p:spPr>
          <a:xfrm>
            <a:off x="1524000" y="908720"/>
            <a:ext cx="9144000" cy="5040560"/>
          </a:xfrm>
        </p:spPr>
        <p:txBody>
          <a:bodyPr/>
          <a:lstStyle/>
          <a:p>
            <a:r>
              <a:rPr lang="en-AU" altLang="en-US" sz="2000" dirty="0"/>
              <a:t>Verse 1</a:t>
            </a:r>
          </a:p>
          <a:p>
            <a:r>
              <a:rPr lang="en-AU" altLang="en-US" sz="4000" dirty="0"/>
              <a:t>From the heart of Jesus flowing,</a:t>
            </a:r>
            <a:br>
              <a:rPr lang="en-AU" altLang="en-US" sz="4000" dirty="0"/>
            </a:br>
            <a:r>
              <a:rPr lang="en-AU" altLang="en-US" sz="4000" dirty="0"/>
              <a:t>Cometh Heaven's peace to me,</a:t>
            </a:r>
            <a:br>
              <a:rPr lang="en-AU" altLang="en-US" sz="4000" dirty="0"/>
            </a:br>
            <a:r>
              <a:rPr lang="en-AU" altLang="en-US" sz="4000" dirty="0"/>
              <a:t>Ever deeper, richer growing,</a:t>
            </a:r>
            <a:br>
              <a:rPr lang="en-AU" altLang="en-US" sz="4000" dirty="0"/>
            </a:br>
            <a:r>
              <a:rPr lang="en-AU" altLang="en-US" sz="4000" dirty="0"/>
              <a:t>Through the cross of Calvary.</a:t>
            </a:r>
            <a:br>
              <a:rPr lang="en-AU" altLang="en-US" sz="4000" dirty="0"/>
            </a:br>
            <a:r>
              <a:rPr lang="en-AU" altLang="en-US" sz="4000" dirty="0"/>
              <a:t>Passing mortal understanding,</a:t>
            </a:r>
            <a:br>
              <a:rPr lang="en-AU" altLang="en-US" sz="4000" dirty="0"/>
            </a:br>
            <a:r>
              <a:rPr lang="en-AU" altLang="en-US" sz="4000" dirty="0"/>
              <a:t>Yet to seeking ones made known,</a:t>
            </a:r>
            <a:br>
              <a:rPr lang="en-AU" altLang="en-US" sz="4000" dirty="0"/>
            </a:br>
            <a:r>
              <a:rPr lang="en-AU" altLang="en-US" sz="4000" dirty="0"/>
              <a:t>And, for all the race expanding,</a:t>
            </a:r>
            <a:br>
              <a:rPr lang="en-AU" altLang="en-US" sz="4000" dirty="0"/>
            </a:br>
            <a:r>
              <a:rPr lang="en-AU" altLang="en-US" sz="4000" dirty="0"/>
              <a:t>Gift of God unto his own.</a:t>
            </a:r>
          </a:p>
          <a:p>
            <a:endParaRPr lang="en-A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46FE8C89-24FD-F45A-9400-97FFCC1390B9}"/>
              </a:ext>
            </a:extLst>
          </p:cNvPr>
          <p:cNvSpPr>
            <a:spLocks noGrp="1"/>
          </p:cNvSpPr>
          <p:nvPr>
            <p:ph type="subTitle" idx="1"/>
          </p:nvPr>
        </p:nvSpPr>
        <p:spPr>
          <a:xfrm>
            <a:off x="1524000" y="1124744"/>
            <a:ext cx="9144000" cy="4608512"/>
          </a:xfrm>
        </p:spPr>
        <p:txBody>
          <a:bodyPr/>
          <a:lstStyle/>
          <a:p>
            <a:r>
              <a:rPr lang="en-AU" altLang="en-US" sz="2000" dirty="0"/>
              <a:t>Verse 2</a:t>
            </a:r>
            <a:br>
              <a:rPr lang="en-AU" altLang="en-US" sz="1600" dirty="0"/>
            </a:br>
            <a:r>
              <a:rPr lang="en-AU" altLang="en-US" sz="4000" dirty="0"/>
              <a:t>To the heart where strife was reigning,</a:t>
            </a:r>
            <a:br>
              <a:rPr lang="en-AU" altLang="en-US" sz="4000" dirty="0"/>
            </a:br>
            <a:r>
              <a:rPr lang="en-AU" altLang="en-US" sz="4000" dirty="0"/>
              <a:t>Jesus </a:t>
            </a:r>
            <a:r>
              <a:rPr lang="en-AU" altLang="en-US" sz="4000" dirty="0" err="1"/>
              <a:t>spake</a:t>
            </a:r>
            <a:r>
              <a:rPr lang="en-AU" altLang="en-US" sz="4000" dirty="0"/>
              <a:t>, dissension ceased;</a:t>
            </a:r>
            <a:br>
              <a:rPr lang="en-AU" altLang="en-US" sz="4000" dirty="0"/>
            </a:br>
            <a:r>
              <a:rPr lang="en-AU" altLang="en-US" sz="4000" dirty="0"/>
              <a:t>From the bonds, so long enchaining,</a:t>
            </a:r>
            <a:br>
              <a:rPr lang="en-AU" altLang="en-US" sz="4000" dirty="0"/>
            </a:br>
            <a:r>
              <a:rPr lang="en-AU" altLang="en-US" sz="4000" dirty="0"/>
              <a:t>I was instantly released.</a:t>
            </a:r>
            <a:br>
              <a:rPr lang="en-AU" altLang="en-US" sz="4000" dirty="0"/>
            </a:br>
            <a:r>
              <a:rPr lang="en-AU" altLang="en-US" sz="4000" dirty="0"/>
              <a:t>Pardon for all past transgression,</a:t>
            </a:r>
            <a:br>
              <a:rPr lang="en-AU" altLang="en-US" sz="4000" dirty="0"/>
            </a:br>
            <a:r>
              <a:rPr lang="en-AU" altLang="en-US" sz="4000" dirty="0"/>
              <a:t>Grace for every time of need;</a:t>
            </a:r>
            <a:br>
              <a:rPr lang="en-AU" altLang="en-US" sz="4000" dirty="0"/>
            </a:br>
            <a:r>
              <a:rPr lang="en-AU" altLang="en-US" sz="4000" dirty="0"/>
              <a:t>With such treasure in possession,</a:t>
            </a:r>
            <a:br>
              <a:rPr lang="en-AU" altLang="en-US" sz="4000" dirty="0"/>
            </a:br>
            <a:r>
              <a:rPr lang="en-AU" altLang="en-US" sz="4000" dirty="0"/>
              <a:t>Happy is my lot indeed.</a:t>
            </a:r>
          </a:p>
          <a:p>
            <a:endParaRPr lang="en-A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1DC7DAC5-6D98-762B-C441-C181D9D03BF2}"/>
              </a:ext>
            </a:extLst>
          </p:cNvPr>
          <p:cNvSpPr>
            <a:spLocks noGrp="1"/>
          </p:cNvSpPr>
          <p:nvPr>
            <p:ph type="subTitle" idx="1"/>
          </p:nvPr>
        </p:nvSpPr>
        <p:spPr>
          <a:xfrm>
            <a:off x="1524000" y="981075"/>
            <a:ext cx="9144000" cy="4608513"/>
          </a:xfrm>
        </p:spPr>
        <p:txBody>
          <a:bodyPr rtlCol="0">
            <a:normAutofit fontScale="92500" lnSpcReduction="10000"/>
          </a:bodyPr>
          <a:lstStyle/>
          <a:p>
            <a:pPr fontAlgn="auto">
              <a:lnSpc>
                <a:spcPct val="100000"/>
              </a:lnSpc>
              <a:spcAft>
                <a:spcPts val="0"/>
              </a:spcAft>
              <a:defRPr/>
            </a:pPr>
            <a:r>
              <a:rPr lang="en-US" dirty="0"/>
              <a:t>Verse 3 </a:t>
            </a:r>
            <a:br>
              <a:rPr lang="en-US" dirty="0"/>
            </a:br>
            <a:r>
              <a:rPr lang="en-US" sz="4000" dirty="0"/>
              <a:t>Undisturbed, throughout the ages,</a:t>
            </a:r>
            <a:br>
              <a:rPr lang="en-US" sz="4000" dirty="0"/>
            </a:br>
            <a:r>
              <a:rPr lang="en-US" sz="4000" dirty="0"/>
              <a:t>Heaven's peace is in God's will,</a:t>
            </a:r>
            <a:br>
              <a:rPr lang="en-US" sz="4000" dirty="0"/>
            </a:br>
            <a:r>
              <a:rPr lang="en-US" sz="4000" dirty="0"/>
              <a:t>Present though the conflict rages,</a:t>
            </a:r>
            <a:br>
              <a:rPr lang="en-US" sz="4000" dirty="0"/>
            </a:br>
            <a:r>
              <a:rPr lang="en-US" sz="4000" dirty="0"/>
              <a:t>Blessing me through good or ill.</a:t>
            </a:r>
            <a:br>
              <a:rPr lang="en-US" sz="4000" dirty="0"/>
            </a:br>
            <a:r>
              <a:rPr lang="en-US" sz="4000" dirty="0"/>
              <a:t>Jesus, source of calm unfailing,</a:t>
            </a:r>
            <a:br>
              <a:rPr lang="en-US" sz="4000" dirty="0"/>
            </a:br>
            <a:r>
              <a:rPr lang="en-US" sz="4000" dirty="0"/>
              <a:t>With his peace my heart has filled,</a:t>
            </a:r>
            <a:br>
              <a:rPr lang="en-US" sz="4000" dirty="0"/>
            </a:br>
            <a:r>
              <a:rPr lang="en-US" sz="4000" dirty="0"/>
              <a:t>He abides, o'er all prevailing,</a:t>
            </a:r>
            <a:br>
              <a:rPr lang="en-US" sz="4000" dirty="0"/>
            </a:br>
            <a:r>
              <a:rPr lang="en-US" sz="4000" dirty="0"/>
              <a:t>And, in him, life's storms are stilled.</a:t>
            </a:r>
            <a:endParaRPr lang="en-AU" dirty="0"/>
          </a:p>
        </p:txBody>
      </p:sp>
      <p:sp>
        <p:nvSpPr>
          <p:cNvPr id="4099" name="TextBox 9">
            <a:extLst>
              <a:ext uri="{FF2B5EF4-FFF2-40B4-BE49-F238E27FC236}">
                <a16:creationId xmlns:a16="http://schemas.microsoft.com/office/drawing/2014/main" id="{09712C13-FC6A-FE9D-1762-CA3B30535142}"/>
              </a:ext>
            </a:extLst>
          </p:cNvPr>
          <p:cNvSpPr txBox="1">
            <a:spLocks noChangeArrowheads="1"/>
          </p:cNvSpPr>
          <p:nvPr/>
        </p:nvSpPr>
        <p:spPr bwMode="auto">
          <a:xfrm>
            <a:off x="335360" y="6021288"/>
            <a:ext cx="3097212"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t>From the heart of Jesus flowing </a:t>
            </a:r>
          </a:p>
          <a:p>
            <a:pPr eaLnBrk="1" hangingPunct="1"/>
            <a:r>
              <a:rPr lang="en-US" altLang="en-US" sz="1100" dirty="0"/>
              <a:t>Charles </a:t>
            </a:r>
            <a:r>
              <a:rPr lang="en-US" altLang="en-US" sz="1100" dirty="0" err="1"/>
              <a:t>Coller</a:t>
            </a:r>
            <a:r>
              <a:rPr lang="en-US" altLang="en-US" sz="1100" dirty="0"/>
              <a:t> (1863-1935) </a:t>
            </a:r>
          </a:p>
          <a:p>
            <a:pPr eaLnBrk="1" hangingPunct="1"/>
            <a:r>
              <a:rPr lang="en-US" altLang="en-US" sz="1100" dirty="0"/>
              <a:t>© The General of The Salvation Army</a:t>
            </a:r>
            <a:endParaRPr lang="en-AU" altLang="en-US" sz="1100" dirty="0"/>
          </a:p>
        </p:txBody>
      </p:sp>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75</TotalTime>
  <Words>208</Words>
  <Application>Microsoft Office PowerPoint</Application>
  <PresentationFormat>Widescreen</PresentationFormat>
  <Paragraphs>7</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Calibri</vt:lpstr>
      <vt:lpstr>Arial</vt:lpstr>
      <vt:lpstr>Calibri Light</vt:lpstr>
      <vt:lpstr>Office Theme</vt:lpstr>
      <vt:lpstr>PowerPoint Presentation</vt:lpstr>
      <vt:lpstr>PowerPoint Presentation</vt:lpstr>
      <vt:lpstr>PowerPoint Presentation</vt:lpstr>
    </vt:vector>
  </TitlesOfParts>
  <Company>Salvation Army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539. From the heart of Jesus flowing, Cometh Heaven's peace to me, Ever deeper, richer growing, Through the cross of Calvary. Passing mortal understanding, Yet to seeking ones made known, And, for all the race expanding, Gift of God unto his own. </dc:title>
  <dc:creator>Perth Fortress</dc:creator>
  <cp:lastModifiedBy>Narelle Wheaton</cp:lastModifiedBy>
  <cp:revision>5</cp:revision>
  <dcterms:created xsi:type="dcterms:W3CDTF">1999-06-11T09:04:31Z</dcterms:created>
  <dcterms:modified xsi:type="dcterms:W3CDTF">2023-07-26T02:11:39Z</dcterms:modified>
</cp:coreProperties>
</file>